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B79D-6BEA-4BA2-B980-15F6F10B63B8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56C1-DCE1-4B20-A682-96C7EC7FF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3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B79D-6BEA-4BA2-B980-15F6F10B63B8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56C1-DCE1-4B20-A682-96C7EC7FF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4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B79D-6BEA-4BA2-B980-15F6F10B63B8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56C1-DCE1-4B20-A682-96C7EC7FF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1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B79D-6BEA-4BA2-B980-15F6F10B63B8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56C1-DCE1-4B20-A682-96C7EC7FF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8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B79D-6BEA-4BA2-B980-15F6F10B63B8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56C1-DCE1-4B20-A682-96C7EC7FF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5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B79D-6BEA-4BA2-B980-15F6F10B63B8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56C1-DCE1-4B20-A682-96C7EC7FF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4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B79D-6BEA-4BA2-B980-15F6F10B63B8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56C1-DCE1-4B20-A682-96C7EC7FF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6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B79D-6BEA-4BA2-B980-15F6F10B63B8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56C1-DCE1-4B20-A682-96C7EC7FF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6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B79D-6BEA-4BA2-B980-15F6F10B63B8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56C1-DCE1-4B20-A682-96C7EC7FF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6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B79D-6BEA-4BA2-B980-15F6F10B63B8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56C1-DCE1-4B20-A682-96C7EC7FF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8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B79D-6BEA-4BA2-B980-15F6F10B63B8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56C1-DCE1-4B20-A682-96C7EC7FF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0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B79D-6BEA-4BA2-B980-15F6F10B63B8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E56C1-DCE1-4B20-A682-96C7EC7FF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5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applause.wav"/>
          </p:stSnd>
        </p:sndAc>
      </p:transition>
    </mc:Choice>
    <mc:Fallback xmlns="">
      <p:transition spd="slow">
        <p:sndAc>
          <p:stSnd>
            <p:snd r:embed="rId14" name="applause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নিরাপদে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চলাচল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সবুজ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বিদ্যাপীঠ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উচ্চ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বিদ্যালয়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শ্রেণি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তৃতীয়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বিষয়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বাংলা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50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রাস্তার</a:t>
            </a:r>
            <a:r>
              <a:rPr lang="en-US" dirty="0" smtClean="0"/>
              <a:t> </a:t>
            </a:r>
            <a:r>
              <a:rPr lang="en-US" dirty="0" err="1" smtClean="0"/>
              <a:t>দিক</a:t>
            </a:r>
            <a:r>
              <a:rPr lang="en-US" dirty="0" smtClean="0"/>
              <a:t> </a:t>
            </a:r>
            <a:r>
              <a:rPr lang="en-US" dirty="0" err="1" smtClean="0"/>
              <a:t>নির্দেশক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71600"/>
            <a:ext cx="411058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75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hammer.wav"/>
          </p:stSnd>
        </p:sndAc>
      </p:transition>
    </mc:Choice>
    <mc:Fallback>
      <p:transition spd="slow"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লেভেলক্রোসিং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39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hammer.wav"/>
          </p:stSnd>
        </p:sndAc>
      </p:transition>
    </mc:Choice>
    <mc:Fallback>
      <p:transition spd="slow"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রেলগাড়ি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73" y="1111135"/>
            <a:ext cx="8656827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4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ফ্লাইওভার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1" y="1447800"/>
            <a:ext cx="7202545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43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drumroll.wav"/>
          </p:stSnd>
        </p:sndAc>
      </p:transition>
    </mc:Choice>
    <mc:Fallback>
      <p:transition spd="slow"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শিশুপার্ক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12192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2066925" cy="220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66875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66875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956" y="3749040"/>
            <a:ext cx="31089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29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voltage.wav"/>
          </p:stSnd>
        </p:sndAc>
      </p:transition>
    </mc:Choice>
    <mc:Fallback>
      <p:transition spd="slow">
        <p:sndAc>
          <p:stSnd>
            <p:snd r:embed="rId2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5240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7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>
                <a:latin typeface="BrahmaputraMJ" pitchFamily="2" charset="0"/>
                <a:cs typeface="BrahmaputraMJ" pitchFamily="2" charset="0"/>
              </a:rPr>
              <a:t>KvRx</a:t>
            </a:r>
            <a:r>
              <a:rPr lang="en-US" sz="4000" dirty="0" smtClean="0"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4000" dirty="0" err="1" smtClean="0">
                <a:latin typeface="BrahmaputraMJ" pitchFamily="2" charset="0"/>
                <a:cs typeface="BrahmaputraMJ" pitchFamily="2" charset="0"/>
              </a:rPr>
              <a:t>b~i</a:t>
            </a:r>
            <a:r>
              <a:rPr lang="en-US" sz="4000" dirty="0" smtClean="0"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4000" dirty="0" err="1" smtClean="0">
                <a:latin typeface="BrahmaputraMJ" pitchFamily="2" charset="0"/>
                <a:cs typeface="BrahmaputraMJ" pitchFamily="2" charset="0"/>
              </a:rPr>
              <a:t>nvBDj</a:t>
            </a:r>
            <a:r>
              <a:rPr lang="en-US" sz="4000" dirty="0"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4000" dirty="0" smtClean="0">
                <a:latin typeface="BrahmaputraMJ" pitchFamily="2" charset="0"/>
                <a:cs typeface="BrahmaputraMJ" pitchFamily="2" charset="0"/>
              </a:rPr>
              <a:t>†</a:t>
            </a:r>
            <a:r>
              <a:rPr lang="en-US" sz="4000" dirty="0" err="1" smtClean="0">
                <a:latin typeface="BrahmaputraMJ" pitchFamily="2" charset="0"/>
                <a:cs typeface="BrahmaputraMJ" pitchFamily="2" charset="0"/>
              </a:rPr>
              <a:t>nv‡mb</a:t>
            </a:r>
            <a:endParaRPr lang="en-US" sz="4000" dirty="0">
              <a:latin typeface="BrahmaputraMJ" pitchFamily="2" charset="0"/>
              <a:cs typeface="BrahmaputraMJ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সহকারি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শিক্ষক</a:t>
            </a:r>
            <a:endParaRPr lang="en-US" sz="3200" dirty="0" smtClean="0"/>
          </a:p>
          <a:p>
            <a:r>
              <a:rPr lang="en-US" sz="3200" dirty="0" err="1" smtClean="0"/>
              <a:t>সবুজ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বিদ্যাপীঠ</a:t>
            </a:r>
            <a:r>
              <a:rPr lang="en-US" sz="3200" dirty="0" smtClean="0"/>
              <a:t> </a:t>
            </a:r>
            <a:r>
              <a:rPr lang="en-US" sz="3200" dirty="0" err="1" smtClean="0"/>
              <a:t>উচ্চ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বিদ্যালয়</a:t>
            </a:r>
            <a:endParaRPr lang="en-US" sz="32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536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534400" cy="632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শিখনফল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pPr algn="ctr"/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শিক্ষার্থীবৃন্দ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নিরাপদে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চলাচল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করতে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ফুটওভারব্রীজ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ট্রাফিক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নিয়ম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জেব্রাক্রোসিং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লেভেলক্রোসিং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ও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ফ্লাইওভার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ব্যবহার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করতে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পারবে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endParaRPr lang="en-US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28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খামারবাড়ি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768096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9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ফুটওভার</a:t>
            </a:r>
            <a:r>
              <a:rPr lang="en-US" dirty="0" smtClean="0"/>
              <a:t> </a:t>
            </a:r>
            <a:r>
              <a:rPr lang="en-US" dirty="0" err="1" smtClean="0"/>
              <a:t>ব্রীজ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13164"/>
            <a:ext cx="7666738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5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ট্রাফিক</a:t>
            </a:r>
            <a:r>
              <a:rPr lang="en-US" dirty="0" smtClean="0"/>
              <a:t> </a:t>
            </a:r>
            <a:r>
              <a:rPr lang="en-US" dirty="0" err="1" smtClean="0"/>
              <a:t>বাতি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371600"/>
            <a:ext cx="319105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70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voltage.wav"/>
          </p:stSnd>
        </p:sndAc>
      </p:transition>
    </mc:Choice>
    <mc:Fallback>
      <p:transition spd="slow">
        <p:sndAc>
          <p:stSnd>
            <p:snd r:embed="rId2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অন্ধমানুষ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992" y="1447800"/>
            <a:ext cx="539496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40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whoosh.wav"/>
          </p:stSnd>
        </p:sndAc>
      </p:transition>
    </mc:Choice>
    <mc:Fallback>
      <p:transition spd="slow"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জেব্রাক্রোসিং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47800"/>
            <a:ext cx="7202545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0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breeze.wav"/>
          </p:stSnd>
        </p:sndAc>
      </p:transition>
    </mc:Choice>
    <mc:Fallback>
      <p:transition spd="slow"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শিশুপার্ক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92381"/>
            <a:ext cx="824459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91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drumroll.wav"/>
          </p:stSnd>
        </p:sndAc>
      </p:transition>
    </mc:Choice>
    <mc:Fallback>
      <p:transition spd="slow"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58</Words>
  <Application>Microsoft Office PowerPoint</Application>
  <PresentationFormat>On-screen Show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নিরাপদে চলাচল</vt:lpstr>
      <vt:lpstr>KvRx b~i nvBDj †nv‡mb</vt:lpstr>
      <vt:lpstr>PowerPoint Presentation</vt:lpstr>
      <vt:lpstr>খামারবাড়ি</vt:lpstr>
      <vt:lpstr>ফুটওভার ব্রীজ</vt:lpstr>
      <vt:lpstr>ট্রাফিক বাতি</vt:lpstr>
      <vt:lpstr>অন্ধমানুষ</vt:lpstr>
      <vt:lpstr>জেব্রাক্রোসিং</vt:lpstr>
      <vt:lpstr>শিশুপার্ক</vt:lpstr>
      <vt:lpstr>রাস্তার দিক নির্দেশক</vt:lpstr>
      <vt:lpstr>লেভেলক্রোসিং</vt:lpstr>
      <vt:lpstr>রেলগাড়ি</vt:lpstr>
      <vt:lpstr>ফ্লাইওভার</vt:lpstr>
      <vt:lpstr>শিশুপার্ক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wbivc‡` PjvPj</dc:title>
  <dc:creator>kazi nur haiul hossain</dc:creator>
  <cp:lastModifiedBy>kazi nur haiul hossain</cp:lastModifiedBy>
  <cp:revision>9</cp:revision>
  <dcterms:created xsi:type="dcterms:W3CDTF">2017-10-23T16:33:37Z</dcterms:created>
  <dcterms:modified xsi:type="dcterms:W3CDTF">2017-10-24T13:30:18Z</dcterms:modified>
</cp:coreProperties>
</file>